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2"/>
  </p:normalViewPr>
  <p:slideViewPr>
    <p:cSldViewPr snapToGrid="0" snapToObjects="1">
      <p:cViewPr varScale="1">
        <p:scale>
          <a:sx n="62" d="100"/>
          <a:sy n="62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5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9DCD-F1C1-F845-B34F-59F10FEBAB1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D1F6-09BD-0C44-B81E-754A93CC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B4EE2-AA5A-7441-9C19-9F25F785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6EB-E8C5-FA41-BFF0-048698C9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8331-3388-7547-864C-374C5DCB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C8E53-6157-9E43-8EF2-C016D63A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5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97EE-2B0D-7045-A81B-3B58A000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DE0D-7780-F345-B479-EC8F6862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E19AE-BE33-7B48-9F13-9845F7DFA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0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F846-9956-464C-B29E-2E1DDEFF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8D5F-2054-0C49-BEB7-AE99DE4D7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EC1E2-3427-8747-92B2-4A0D3B28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1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6310-E512-B54B-809E-4065DE96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AAB4-D6DB-9349-AA97-0E88FA242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35F73-E228-574A-A9A1-767CAAF0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DC36-2C13-6D44-A0CF-0A5B7440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461C-0C7A-BB4D-80EE-6D36CEC7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430A6-88C2-6847-B9B8-F1347E21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C367-2608-4D46-8E42-9142F172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B7CD-44C4-034E-9059-E484BE38E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A4EB2-3DC4-0A42-9094-CA4BDB84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9C7D-8DD3-684B-962D-DE268F82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56DB9-CECD-EF43-AA77-8C32ACA9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FCF04-5CD4-8E48-A6D8-8F869EB3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D1E1-7DE5-FB49-8194-D87AF2A2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FA67-912C-0C4D-BF53-BA31ED8ED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0C153-2E07-CF4D-A7D1-7DB3C277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5754-EC5E-0849-89B3-79BEC6F4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5627E6-E77C-BA40-8E7B-879E4E8B2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0058400" cy="7772401"/>
          </a:xfrm>
        </p:spPr>
      </p:pic>
    </p:spTree>
    <p:extLst>
      <p:ext uri="{BB962C8B-B14F-4D97-AF65-F5344CB8AC3E}">
        <p14:creationId xmlns:p14="http://schemas.microsoft.com/office/powerpoint/2010/main" val="9557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9E49-D05F-AA43-BF02-3150E1FE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12EF-DA1E-AB47-897C-B12E0E69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07E13-AD81-F543-B261-4F8A9ADF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E3C1-AEBA-F441-85D6-E88C86DC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A3FF-D47F-3644-BB2D-B680CB66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4FECA-DA26-2F4B-8739-F2FD3319F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Bichl, Emily</dc:creator>
  <cp:lastModifiedBy>Damario, Dani</cp:lastModifiedBy>
  <cp:revision>2</cp:revision>
  <dcterms:created xsi:type="dcterms:W3CDTF">2022-11-14T13:50:29Z</dcterms:created>
  <dcterms:modified xsi:type="dcterms:W3CDTF">2022-11-14T16:15:55Z</dcterms:modified>
</cp:coreProperties>
</file>